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15"/>
    <p:restoredTop sz="94620"/>
  </p:normalViewPr>
  <p:slideViewPr>
    <p:cSldViewPr snapToGrid="0" snapToObjects="1">
      <p:cViewPr varScale="1">
        <p:scale>
          <a:sx n="103" d="100"/>
          <a:sy n="103" d="100"/>
        </p:scale>
        <p:origin x="71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Tuesday, June 29,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Tuesday, June 29,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Tuesday, June 29,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Tuesday, June 29,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Tuesday, June 29,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Tuesday, June 29,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Tuesday, June 29,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Tuesday, June 29,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Tuesday, June 29,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Tuesday, June 29,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Tuesday, June 29,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Tuesday, June 29,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22</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505A6-1728-FC42-91C6-A4692AAAF95E}"/>
              </a:ext>
            </a:extLst>
          </p:cNvPr>
          <p:cNvSpPr>
            <a:spLocks noGrp="1"/>
          </p:cNvSpPr>
          <p:nvPr>
            <p:ph type="title"/>
          </p:nvPr>
        </p:nvSpPr>
        <p:spPr>
          <a:xfrm>
            <a:off x="720000" y="619200"/>
            <a:ext cx="10728322" cy="641189"/>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BFE21BD4-3E89-F444-9FBD-256E1BC5B238}"/>
              </a:ext>
            </a:extLst>
          </p:cNvPr>
          <p:cNvSpPr>
            <a:spLocks noGrp="1"/>
          </p:cNvSpPr>
          <p:nvPr>
            <p:ph idx="1"/>
          </p:nvPr>
        </p:nvSpPr>
        <p:spPr>
          <a:xfrm>
            <a:off x="720000" y="1260390"/>
            <a:ext cx="10728325" cy="4508586"/>
          </a:xfrm>
        </p:spPr>
        <p:txBody>
          <a:bodyPr/>
          <a:lstStyle/>
          <a:p>
            <a:pPr marL="0" indent="0" algn="ctr">
              <a:buNone/>
            </a:pPr>
            <a:r>
              <a:rPr lang="ar-AE" dirty="0"/>
              <a:t>كَلَّا إِنَّ كِتَابَ الْأَبْرَارِ لَفِي عِلِّيِّينَ وَمَا أَدْرَاكَ مَا عِلِّيُّونَ  كِتَابٌ مَرْقُومٌ  يَشْهَدُهُ الْمُقَرَّبُونَ إِنَّ الْأَبْرَارَ لَفِي نَعِيمٍ عَلَى الْأَرَائِكِ يَنْظُرُونَ تَعْرِفُ فِي وُجُوهِهِمْ نَضْرَةَ النَّعِيمِ  يُسْقَوْنَ مِنْ رَحِيقٍ مَخْتُومٍ  خِتَامُهُ مِسْكٌ ۚ وَفِي ذَٰلِكَ فَلْيَتَنَافَسِ الْمُتَنَافِسُونَ وَمِزَاجُهُ مِنْ تَسْنِيمٍ عَيْنًا يَشْرَبُ بِهَا الْمُقَرَّبُونَ</a:t>
            </a:r>
            <a:endParaRPr lang="en-US" dirty="0"/>
          </a:p>
          <a:p>
            <a:pPr marL="0" indent="0" algn="ctr">
              <a:buNone/>
            </a:pPr>
            <a:r>
              <a:rPr lang="en-CA" i="1" dirty="0"/>
              <a:t>"However, the records of the deeds of the virtuous ones will certainly be in 1lliyin. Would that you knew what </a:t>
            </a:r>
            <a:r>
              <a:rPr lang="en-CA" i="1" dirty="0" err="1"/>
              <a:t>Illiyin</a:t>
            </a:r>
            <a:r>
              <a:rPr lang="en-CA" i="1" dirty="0"/>
              <a:t> is! It is a comprehensively written Book (of records). The ones nearest to God will bring it to public. The virtuous will live in bliss, reclining on couches, reviewing (the bounties given to them). You can trace on their faces the joy of their bliss. They will be given pure wine out of sealed containers which have the fragrance of musk. This is the kind of place for which one should really aspire. With the wine is a drink from a spring (</a:t>
            </a:r>
            <a:r>
              <a:rPr lang="en-CA" i="1" dirty="0" err="1"/>
              <a:t>Tasnim</a:t>
            </a:r>
            <a:r>
              <a:rPr lang="en-CA" i="1" dirty="0"/>
              <a:t>) ‑ the nearest ones to God will drink from it.” Quran 83:18-28</a:t>
            </a:r>
            <a:endParaRPr lang="en-US" dirty="0"/>
          </a:p>
        </p:txBody>
      </p:sp>
    </p:spTree>
    <p:extLst>
      <p:ext uri="{BB962C8B-B14F-4D97-AF65-F5344CB8AC3E}">
        <p14:creationId xmlns:p14="http://schemas.microsoft.com/office/powerpoint/2010/main" val="1286050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66AAA-66D8-094C-B8BC-FB77A28BC7D5}"/>
              </a:ext>
            </a:extLst>
          </p:cNvPr>
          <p:cNvSpPr>
            <a:spLocks noGrp="1"/>
          </p:cNvSpPr>
          <p:nvPr>
            <p:ph type="title"/>
          </p:nvPr>
        </p:nvSpPr>
        <p:spPr>
          <a:xfrm>
            <a:off x="720000" y="619200"/>
            <a:ext cx="10728322" cy="616476"/>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6CCCB5B8-6532-3D44-886D-19FDEDFC4697}"/>
              </a:ext>
            </a:extLst>
          </p:cNvPr>
          <p:cNvSpPr>
            <a:spLocks noGrp="1"/>
          </p:cNvSpPr>
          <p:nvPr>
            <p:ph idx="1"/>
          </p:nvPr>
        </p:nvSpPr>
        <p:spPr>
          <a:xfrm>
            <a:off x="720000" y="1235676"/>
            <a:ext cx="10728325" cy="4533299"/>
          </a:xfrm>
        </p:spPr>
        <p:txBody>
          <a:bodyPr/>
          <a:lstStyle/>
          <a:p>
            <a:pPr marL="0" indent="0" algn="ctr">
              <a:buNone/>
            </a:pPr>
            <a:r>
              <a:rPr lang="ar-AE" sz="2400" dirty="0"/>
              <a:t>فسلمت على أبي آدم، وسلم علي واستغفرت له، واستغفر لي، وقال: مرحبا بالابن الصالح، والنبي الصالح، والمبعوث في الزمن الصالح</a:t>
            </a:r>
            <a:endParaRPr lang="en-US" sz="2400" dirty="0"/>
          </a:p>
          <a:p>
            <a:pPr marL="0" indent="0" algn="ctr">
              <a:buNone/>
            </a:pPr>
            <a:r>
              <a:rPr lang="en-CA" sz="2400" dirty="0"/>
              <a:t>I greeted Prophet Adam and prayed for his forgiveness. He too greeted me, then prayed for my forgiveness and said, `Welcome O' Prophet and O' Righteous Offspring who has been designated at a good time.'</a:t>
            </a:r>
            <a:endParaRPr lang="en-US" sz="2400" dirty="0"/>
          </a:p>
        </p:txBody>
      </p:sp>
    </p:spTree>
    <p:extLst>
      <p:ext uri="{BB962C8B-B14F-4D97-AF65-F5344CB8AC3E}">
        <p14:creationId xmlns:p14="http://schemas.microsoft.com/office/powerpoint/2010/main" val="1240068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02E1D-85F4-3B46-AC6B-BB6B08F22C31}"/>
              </a:ext>
            </a:extLst>
          </p:cNvPr>
          <p:cNvSpPr>
            <a:spLocks noGrp="1"/>
          </p:cNvSpPr>
          <p:nvPr>
            <p:ph type="title"/>
          </p:nvPr>
        </p:nvSpPr>
        <p:spPr>
          <a:xfrm>
            <a:off x="720000" y="619200"/>
            <a:ext cx="10728322" cy="678259"/>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9557DA73-6BDB-9A42-BE43-418CA26F7F5B}"/>
              </a:ext>
            </a:extLst>
          </p:cNvPr>
          <p:cNvSpPr>
            <a:spLocks noGrp="1"/>
          </p:cNvSpPr>
          <p:nvPr>
            <p:ph idx="1"/>
          </p:nvPr>
        </p:nvSpPr>
        <p:spPr>
          <a:xfrm>
            <a:off x="720000" y="1297460"/>
            <a:ext cx="10728325" cy="4471516"/>
          </a:xfrm>
        </p:spPr>
        <p:txBody>
          <a:bodyPr>
            <a:normAutofit/>
          </a:bodyPr>
          <a:lstStyle/>
          <a:p>
            <a:pPr marL="0" indent="0" algn="ctr">
              <a:buNone/>
            </a:pPr>
            <a:r>
              <a:rPr lang="ar-AE" sz="2400" dirty="0"/>
              <a:t> ثم مررت بملك من الملائكة جالس على مجلس، وإذا جميع الدنيا بين ركبتيه، وإذا بيده لوح من نور، سطر فيه مكتوب فيه كتاب ينظر فيه لا يلتفت يمينا ولا شمالا مقبلا عليه كهيئة الحزين،</a:t>
            </a:r>
            <a:endParaRPr lang="en-US" sz="2400" dirty="0"/>
          </a:p>
          <a:p>
            <a:pPr marL="0" indent="0" algn="ctr">
              <a:buNone/>
            </a:pPr>
            <a:r>
              <a:rPr lang="en-CA" sz="2400" dirty="0"/>
              <a:t>"We continued on our way until we saw an Angel sitting down and the entire world is between his knees. In his hand was a tablet of light. That Angel looked at what was written on the tablet with sadness and gloom on his face and paid no attention to what was happening around him.</a:t>
            </a:r>
            <a:endParaRPr lang="en-US" sz="2400" dirty="0"/>
          </a:p>
        </p:txBody>
      </p:sp>
    </p:spTree>
    <p:extLst>
      <p:ext uri="{BB962C8B-B14F-4D97-AF65-F5344CB8AC3E}">
        <p14:creationId xmlns:p14="http://schemas.microsoft.com/office/powerpoint/2010/main" val="416654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A7962-1CFE-1946-BAEA-E12A06174C4B}"/>
              </a:ext>
            </a:extLst>
          </p:cNvPr>
          <p:cNvSpPr>
            <a:spLocks noGrp="1"/>
          </p:cNvSpPr>
          <p:nvPr>
            <p:ph type="title"/>
          </p:nvPr>
        </p:nvSpPr>
        <p:spPr>
          <a:xfrm>
            <a:off x="720000" y="619200"/>
            <a:ext cx="10728322" cy="641189"/>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C31E1546-6882-2341-8035-81BFCC25A264}"/>
              </a:ext>
            </a:extLst>
          </p:cNvPr>
          <p:cNvSpPr>
            <a:spLocks noGrp="1"/>
          </p:cNvSpPr>
          <p:nvPr>
            <p:ph idx="1"/>
          </p:nvPr>
        </p:nvSpPr>
        <p:spPr>
          <a:xfrm>
            <a:off x="720000" y="1260390"/>
            <a:ext cx="10728325" cy="4508586"/>
          </a:xfrm>
        </p:spPr>
        <p:txBody>
          <a:bodyPr>
            <a:normAutofit/>
          </a:bodyPr>
          <a:lstStyle/>
          <a:p>
            <a:pPr marL="0" indent="0" algn="ctr">
              <a:buNone/>
            </a:pPr>
            <a:r>
              <a:rPr lang="ar-AE" sz="2400" dirty="0"/>
              <a:t>فقلت: من هذا يا جبرئيل؟ فقال: هذا ملك الموت، دائب في قبض الأرواح، فقلت: يا جبرئيل أدنني منه حتى أكلمه، فأدناني منه فسلمت عليه، وقال له جبرئيل: هذا محمد نبي الرحمة الذي أرسله الله إلى العباد، فرحب بي وحياني بالسلام</a:t>
            </a:r>
            <a:endParaRPr lang="en-US" sz="2400" dirty="0"/>
          </a:p>
          <a:p>
            <a:pPr marL="0" indent="0" algn="ctr">
              <a:buNone/>
            </a:pPr>
            <a:r>
              <a:rPr lang="en-CA" dirty="0"/>
              <a:t>I asked Gabriel: `Who is this Angel?’ Gabriel said, `This is the Angel of Death </a:t>
            </a:r>
            <a:r>
              <a:rPr lang="en-CA" i="1" dirty="0"/>
              <a:t>, </a:t>
            </a:r>
            <a:r>
              <a:rPr lang="en-CA" dirty="0"/>
              <a:t>and he is busy taking the souls (of people).' I said, `Take me closer to him.'</a:t>
            </a:r>
            <a:br>
              <a:rPr lang="en-CA" sz="2400" dirty="0"/>
            </a:br>
            <a:r>
              <a:rPr lang="en-CA" dirty="0"/>
              <a:t> We went closer to him and Gabriel introduced me to the Angel. I greeted him. He welcomed me, returned the greeting and sent salutations upon me. </a:t>
            </a:r>
            <a:endParaRPr lang="en-US" sz="2400" dirty="0"/>
          </a:p>
        </p:txBody>
      </p:sp>
    </p:spTree>
    <p:extLst>
      <p:ext uri="{BB962C8B-B14F-4D97-AF65-F5344CB8AC3E}">
        <p14:creationId xmlns:p14="http://schemas.microsoft.com/office/powerpoint/2010/main" val="732742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BE99-3A0E-8841-BDC6-385F7AB88017}"/>
              </a:ext>
            </a:extLst>
          </p:cNvPr>
          <p:cNvSpPr>
            <a:spLocks noGrp="1"/>
          </p:cNvSpPr>
          <p:nvPr>
            <p:ph type="title"/>
          </p:nvPr>
        </p:nvSpPr>
        <p:spPr>
          <a:xfrm>
            <a:off x="720000" y="619200"/>
            <a:ext cx="10728322" cy="604119"/>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1F276691-A59E-3B42-AE54-CDFC21A00377}"/>
              </a:ext>
            </a:extLst>
          </p:cNvPr>
          <p:cNvSpPr>
            <a:spLocks noGrp="1"/>
          </p:cNvSpPr>
          <p:nvPr>
            <p:ph idx="1"/>
          </p:nvPr>
        </p:nvSpPr>
        <p:spPr>
          <a:xfrm>
            <a:off x="720000" y="1223320"/>
            <a:ext cx="10728325" cy="4545656"/>
          </a:xfrm>
        </p:spPr>
        <p:txBody>
          <a:bodyPr/>
          <a:lstStyle/>
          <a:p>
            <a:pPr marL="0" indent="0" algn="ctr">
              <a:buNone/>
            </a:pPr>
            <a:r>
              <a:rPr lang="ar-AE" dirty="0"/>
              <a:t> وقال: أبشر يا محمد فإني أرى الخير كله في أمتك، فقلت: الحمد لله المنان ذي النعم على عباده، ذلك من فضل ربي ورحمته علي، فقال جبرئيل: هو أشد الملائكة عملا فقلت: أكل من مات أو هو ميت فيما بعد هذا يقبض روحه؟</a:t>
            </a:r>
            <a:endParaRPr lang="en-US" dirty="0"/>
          </a:p>
          <a:p>
            <a:pPr marL="0" indent="0" algn="ctr">
              <a:buNone/>
            </a:pPr>
            <a:r>
              <a:rPr lang="en-CA" sz="2400" dirty="0"/>
              <a:t>He said to me, `O' Muhammad give the glad tidings to your Ummah since I see good and moral works only from </a:t>
            </a:r>
            <a:r>
              <a:rPr lang="en-CA" sz="2400" dirty="0" err="1"/>
              <a:t>them.'I</a:t>
            </a:r>
            <a:r>
              <a:rPr lang="en-CA" sz="2400" dirty="0"/>
              <a:t> thanked God because of this blessing and said to him that this was from the grace of my Lord. Gabriel said, `The Angel of Death is the most diligent Angel when it comes to carrying out his responsibility.' I asked him, `Does he take the soul of anyone who has died or anyone who will die?' </a:t>
            </a:r>
            <a:endParaRPr lang="en-US" sz="2400" dirty="0"/>
          </a:p>
        </p:txBody>
      </p:sp>
    </p:spTree>
    <p:extLst>
      <p:ext uri="{BB962C8B-B14F-4D97-AF65-F5344CB8AC3E}">
        <p14:creationId xmlns:p14="http://schemas.microsoft.com/office/powerpoint/2010/main" val="2016512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C0B2D-EC90-B340-BD2D-0F4F18D8BE72}"/>
              </a:ext>
            </a:extLst>
          </p:cNvPr>
          <p:cNvSpPr>
            <a:spLocks noGrp="1"/>
          </p:cNvSpPr>
          <p:nvPr>
            <p:ph type="title"/>
          </p:nvPr>
        </p:nvSpPr>
        <p:spPr>
          <a:xfrm>
            <a:off x="720000" y="619200"/>
            <a:ext cx="10728322" cy="727686"/>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8CF18973-E484-1443-AD4F-8307EB94538B}"/>
              </a:ext>
            </a:extLst>
          </p:cNvPr>
          <p:cNvSpPr>
            <a:spLocks noGrp="1"/>
          </p:cNvSpPr>
          <p:nvPr>
            <p:ph idx="1"/>
          </p:nvPr>
        </p:nvSpPr>
        <p:spPr>
          <a:xfrm>
            <a:off x="720000" y="1346886"/>
            <a:ext cx="10728325" cy="4422089"/>
          </a:xfrm>
        </p:spPr>
        <p:txBody>
          <a:bodyPr>
            <a:normAutofit lnSpcReduction="10000"/>
          </a:bodyPr>
          <a:lstStyle/>
          <a:p>
            <a:pPr marL="0" indent="0" algn="ctr">
              <a:buNone/>
            </a:pPr>
            <a:r>
              <a:rPr lang="ar-AE" sz="2400" dirty="0"/>
              <a:t> فقال:نعم، قلت: وتراهم حيث كانوا وتشهدهم بنفسك ؟ فقال نعم فقال ملك الموت: ما الدنيا كلها عندي فيما سخرها الله لي ومكنني عليها إلا كالدرهم في كف الرجل يقلبه كيف يشاء، وما من دار إلا وأنا أتصفحه كل يوم خمس مرات</a:t>
            </a:r>
            <a:endParaRPr lang="en-US" sz="2400" dirty="0"/>
          </a:p>
          <a:p>
            <a:pPr marL="0" indent="0" algn="ctr">
              <a:buNone/>
            </a:pPr>
            <a:r>
              <a:rPr lang="en-CA" sz="2400" dirty="0"/>
              <a:t>Gabriel replied, `Yes, it is </a:t>
            </a:r>
            <a:r>
              <a:rPr lang="en-CA" sz="2400" dirty="0" err="1"/>
              <a:t>so.'I</a:t>
            </a:r>
            <a:r>
              <a:rPr lang="en-CA" sz="2400" dirty="0"/>
              <a:t> then asked the Angel of Death, `Do you see where the people are?' He replied, `Yes. I see then and (I also see) the entire universe which is in front of me.' The Angel of Death continued, God has given me the permission to have complete awareness over all of them. They are to me just like a dirham (coin) in the hand of a person, such that any way he wants to hold the coin, he can There is not a single house which I do not visit five times per day.</a:t>
            </a:r>
            <a:endParaRPr lang="en-US" sz="2400" dirty="0"/>
          </a:p>
        </p:txBody>
      </p:sp>
    </p:spTree>
    <p:extLst>
      <p:ext uri="{BB962C8B-B14F-4D97-AF65-F5344CB8AC3E}">
        <p14:creationId xmlns:p14="http://schemas.microsoft.com/office/powerpoint/2010/main" val="1277769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63B49-01DE-A04D-A1D7-EA73261F393D}"/>
              </a:ext>
            </a:extLst>
          </p:cNvPr>
          <p:cNvSpPr>
            <a:spLocks noGrp="1"/>
          </p:cNvSpPr>
          <p:nvPr>
            <p:ph type="title"/>
          </p:nvPr>
        </p:nvSpPr>
        <p:spPr>
          <a:xfrm>
            <a:off x="720000" y="619200"/>
            <a:ext cx="10728322" cy="641189"/>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FC933646-88A2-BB41-B76B-09FE9753249F}"/>
              </a:ext>
            </a:extLst>
          </p:cNvPr>
          <p:cNvSpPr>
            <a:spLocks noGrp="1"/>
          </p:cNvSpPr>
          <p:nvPr>
            <p:ph idx="1"/>
          </p:nvPr>
        </p:nvSpPr>
        <p:spPr>
          <a:xfrm>
            <a:off x="720000" y="1260390"/>
            <a:ext cx="10728325" cy="4508586"/>
          </a:xfrm>
        </p:spPr>
        <p:txBody>
          <a:bodyPr>
            <a:normAutofit/>
          </a:bodyPr>
          <a:lstStyle/>
          <a:p>
            <a:pPr marL="0" indent="0" algn="ctr">
              <a:buNone/>
            </a:pPr>
            <a:r>
              <a:rPr lang="ar-AE" sz="2400" dirty="0"/>
              <a:t> وأقول: إذا بكى أهل الميت على ميتهم لا تبكوا عليه فإن لي فيكم عودة وعودة حتى لا يبقى منكم أحد</a:t>
            </a:r>
            <a:endParaRPr lang="en-US" sz="2400" dirty="0"/>
          </a:p>
          <a:p>
            <a:pPr marL="0" indent="0" algn="ctr">
              <a:buNone/>
            </a:pPr>
            <a:r>
              <a:rPr lang="en-CA" sz="2400" dirty="0"/>
              <a:t>I say to the people of each house, "Do not cry over your deceased because I will continuously come and go from your house, until the time comes when not a single person will remain there.</a:t>
            </a:r>
            <a:endParaRPr lang="en-US" sz="2400" dirty="0"/>
          </a:p>
        </p:txBody>
      </p:sp>
    </p:spTree>
    <p:extLst>
      <p:ext uri="{BB962C8B-B14F-4D97-AF65-F5344CB8AC3E}">
        <p14:creationId xmlns:p14="http://schemas.microsoft.com/office/powerpoint/2010/main" val="1552472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5FAD6-DF66-5743-BF53-6FBBD07844D2}"/>
              </a:ext>
            </a:extLst>
          </p:cNvPr>
          <p:cNvSpPr>
            <a:spLocks noGrp="1"/>
          </p:cNvSpPr>
          <p:nvPr>
            <p:ph type="title"/>
          </p:nvPr>
        </p:nvSpPr>
        <p:spPr>
          <a:xfrm>
            <a:off x="720000" y="619200"/>
            <a:ext cx="10728322" cy="653546"/>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A91D584D-069E-0141-BE8F-1A9A9E1309BF}"/>
              </a:ext>
            </a:extLst>
          </p:cNvPr>
          <p:cNvSpPr>
            <a:spLocks noGrp="1"/>
          </p:cNvSpPr>
          <p:nvPr>
            <p:ph idx="1"/>
          </p:nvPr>
        </p:nvSpPr>
        <p:spPr>
          <a:xfrm>
            <a:off x="720000" y="1272746"/>
            <a:ext cx="10728325" cy="4496229"/>
          </a:xfrm>
        </p:spPr>
        <p:txBody>
          <a:bodyPr>
            <a:normAutofit/>
          </a:bodyPr>
          <a:lstStyle/>
          <a:p>
            <a:pPr marL="0" indent="0" algn="ctr">
              <a:buNone/>
            </a:pPr>
            <a:r>
              <a:rPr lang="ar-AE" sz="2400" dirty="0"/>
              <a:t>فقال رسول الله (صلى الله عليه وآله): كفى بالموت طامة يا جبرئيل فقال جبرئيل: إن ما بعد الموت أطم وأطم من الموت</a:t>
            </a:r>
            <a:endParaRPr lang="en-US" sz="2400" dirty="0"/>
          </a:p>
          <a:p>
            <a:pPr marL="0" indent="0" algn="ctr">
              <a:buNone/>
            </a:pPr>
            <a:r>
              <a:rPr lang="en-CA" sz="2400" dirty="0"/>
              <a:t>"I said: Death is enough of a calamity! He replied, `After death, the </a:t>
            </a:r>
            <a:r>
              <a:rPr lang="en-US" sz="2400" dirty="0"/>
              <a:t>calamities are even greater.”</a:t>
            </a:r>
          </a:p>
        </p:txBody>
      </p:sp>
    </p:spTree>
    <p:extLst>
      <p:ext uri="{BB962C8B-B14F-4D97-AF65-F5344CB8AC3E}">
        <p14:creationId xmlns:p14="http://schemas.microsoft.com/office/powerpoint/2010/main" val="1638867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7A57A-64C6-8049-8FC4-91570CEE9E1B}"/>
              </a:ext>
            </a:extLst>
          </p:cNvPr>
          <p:cNvSpPr>
            <a:spLocks noGrp="1"/>
          </p:cNvSpPr>
          <p:nvPr>
            <p:ph type="title"/>
          </p:nvPr>
        </p:nvSpPr>
        <p:spPr>
          <a:xfrm>
            <a:off x="720000" y="619200"/>
            <a:ext cx="10728322" cy="752400"/>
          </a:xfrm>
        </p:spPr>
        <p:txBody>
          <a:bodyPr/>
          <a:lstStyle/>
          <a:p>
            <a:pPr algn="ctr"/>
            <a:r>
              <a:rPr lang="en-US" dirty="0"/>
              <a:t>The Ascension </a:t>
            </a:r>
          </a:p>
        </p:txBody>
      </p:sp>
      <p:sp>
        <p:nvSpPr>
          <p:cNvPr id="3" name="Content Placeholder 2">
            <a:extLst>
              <a:ext uri="{FF2B5EF4-FFF2-40B4-BE49-F238E27FC236}">
                <a16:creationId xmlns:a16="http://schemas.microsoft.com/office/drawing/2014/main" id="{F89D0F27-F704-E040-AF15-E61CCD9A21E6}"/>
              </a:ext>
            </a:extLst>
          </p:cNvPr>
          <p:cNvSpPr>
            <a:spLocks noGrp="1"/>
          </p:cNvSpPr>
          <p:nvPr>
            <p:ph idx="1"/>
          </p:nvPr>
        </p:nvSpPr>
        <p:spPr>
          <a:xfrm>
            <a:off x="720000" y="1371600"/>
            <a:ext cx="10728325" cy="4397375"/>
          </a:xfrm>
        </p:spPr>
        <p:txBody>
          <a:bodyPr/>
          <a:lstStyle/>
          <a:p>
            <a:pPr algn="ctr"/>
            <a:r>
              <a:rPr lang="ar-AE" sz="2400" dirty="0"/>
              <a:t>ثم سمعت صوتا أفزعني فقال لي جبرئيل: أتسمع يا محمد؟ قلت: نعم، قال: هذه صخرة قذفتها عن شفير جهنم منذ سبعين عاما، فهذا حين استقرت.</a:t>
            </a:r>
          </a:p>
          <a:p>
            <a:pPr marL="0" indent="0" algn="ctr">
              <a:buNone/>
            </a:pPr>
            <a:br>
              <a:rPr lang="ar-AE" sz="2400" dirty="0"/>
            </a:br>
            <a:r>
              <a:rPr lang="en-CA" sz="2400" dirty="0"/>
              <a:t>I said, "After that, I heard a sound that really frightened me. When I asked as to what it was, the reply came: `That sound was from a rock which had been thrown into the fire of hell seventy years ago, that just now landed in its spot and just settled.'"</a:t>
            </a:r>
            <a:br>
              <a:rPr lang="en-CA" sz="2400" dirty="0"/>
            </a:br>
            <a:r>
              <a:rPr lang="en-CA" sz="2400" dirty="0"/>
              <a:t> </a:t>
            </a:r>
            <a:endParaRPr lang="en-US" sz="2400" dirty="0"/>
          </a:p>
        </p:txBody>
      </p:sp>
    </p:spTree>
    <p:extLst>
      <p:ext uri="{BB962C8B-B14F-4D97-AF65-F5344CB8AC3E}">
        <p14:creationId xmlns:p14="http://schemas.microsoft.com/office/powerpoint/2010/main" val="1138234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DB33-2AE1-1647-8B52-145F0399653A}"/>
              </a:ext>
            </a:extLst>
          </p:cNvPr>
          <p:cNvSpPr>
            <a:spLocks noGrp="1"/>
          </p:cNvSpPr>
          <p:nvPr>
            <p:ph type="title"/>
          </p:nvPr>
        </p:nvSpPr>
        <p:spPr>
          <a:xfrm>
            <a:off x="720000" y="619200"/>
            <a:ext cx="10728322" cy="690616"/>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4CB92242-713C-F442-AC1E-D3906D230E82}"/>
              </a:ext>
            </a:extLst>
          </p:cNvPr>
          <p:cNvSpPr>
            <a:spLocks noGrp="1"/>
          </p:cNvSpPr>
          <p:nvPr>
            <p:ph idx="1"/>
          </p:nvPr>
        </p:nvSpPr>
        <p:spPr>
          <a:xfrm>
            <a:off x="720000" y="1396314"/>
            <a:ext cx="10728325" cy="4372661"/>
          </a:xfrm>
        </p:spPr>
        <p:txBody>
          <a:bodyPr>
            <a:normAutofit fontScale="77500" lnSpcReduction="20000"/>
          </a:bodyPr>
          <a:lstStyle/>
          <a:p>
            <a:pPr marL="0" indent="0" algn="ctr">
              <a:buNone/>
            </a:pPr>
            <a:r>
              <a:rPr lang="ar-AE" sz="2900" dirty="0"/>
              <a:t>قالوا: فما ضحك رسول الله (صلى الله عليه وآله) حتى قبض.</a:t>
            </a:r>
            <a:endParaRPr lang="en-US" sz="2900" dirty="0"/>
          </a:p>
          <a:p>
            <a:pPr marL="0" indent="0" algn="ctr">
              <a:buNone/>
            </a:pPr>
            <a:r>
              <a:rPr lang="en-CA" sz="2900" dirty="0"/>
              <a:t>It has been said that from that time on, the Prophet was never seen to laugh as long as he was alive.</a:t>
            </a:r>
            <a:br>
              <a:rPr lang="en-CA" sz="2900" dirty="0"/>
            </a:br>
            <a:endParaRPr lang="en-CA" sz="2900" dirty="0"/>
          </a:p>
          <a:p>
            <a:pPr marL="0" indent="0" algn="ctr">
              <a:buNone/>
            </a:pPr>
            <a:r>
              <a:rPr lang="ar-AE" sz="2900" dirty="0"/>
              <a:t>قال: فصعد جبرئيل وصعدت معه إلى السماء الدنيا وعليها ملك يقال له: إسماعيل وهو صاحب الخطفة التي قال الله عز وجل: " إلا من خطف الخطفة فأتبعه شهاب ثاقب</a:t>
            </a:r>
            <a:endParaRPr lang="en-US" sz="2900" dirty="0"/>
          </a:p>
          <a:p>
            <a:r>
              <a:rPr lang="en-CA" sz="2900" dirty="0"/>
              <a:t>"We continued our trip upwards until we reached the upper atmosphere of the world. There, I saw an angel named </a:t>
            </a:r>
            <a:r>
              <a:rPr lang="en-CA" sz="2900" dirty="0" err="1"/>
              <a:t>Isma'il</a:t>
            </a:r>
            <a:r>
              <a:rPr lang="en-CA" sz="2900" dirty="0"/>
              <a:t>. He was the custodian of </a:t>
            </a:r>
            <a:r>
              <a:rPr lang="en-CA" sz="2900" dirty="0" err="1"/>
              <a:t>Khitfah</a:t>
            </a:r>
            <a:r>
              <a:rPr lang="en-CA" sz="2900" dirty="0"/>
              <a:t> which the Qur'an explains as follows: </a:t>
            </a:r>
          </a:p>
          <a:p>
            <a:pPr marL="0" indent="0" algn="ctr">
              <a:buNone/>
            </a:pPr>
            <a:r>
              <a:rPr lang="en-CA" sz="2900" i="1" dirty="0"/>
              <a:t>"Some of them who covertly steal words from the heavens are pursued by a glistening flame. Quran 37:10</a:t>
            </a:r>
            <a:endParaRPr lang="en-CA" sz="2900" dirty="0"/>
          </a:p>
          <a:p>
            <a:endParaRPr lang="en-US" sz="2400" dirty="0"/>
          </a:p>
        </p:txBody>
      </p:sp>
    </p:spTree>
    <p:extLst>
      <p:ext uri="{BB962C8B-B14F-4D97-AF65-F5344CB8AC3E}">
        <p14:creationId xmlns:p14="http://schemas.microsoft.com/office/powerpoint/2010/main" val="1861608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85D3E-9BC5-3046-832A-41E411751F69}"/>
              </a:ext>
            </a:extLst>
          </p:cNvPr>
          <p:cNvSpPr>
            <a:spLocks noGrp="1"/>
          </p:cNvSpPr>
          <p:nvPr>
            <p:ph type="title"/>
          </p:nvPr>
        </p:nvSpPr>
        <p:spPr>
          <a:xfrm>
            <a:off x="720000" y="619200"/>
            <a:ext cx="10728322" cy="678259"/>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9D53C92E-6F8B-F943-BD79-1554EC22E5A2}"/>
              </a:ext>
            </a:extLst>
          </p:cNvPr>
          <p:cNvSpPr>
            <a:spLocks noGrp="1"/>
          </p:cNvSpPr>
          <p:nvPr>
            <p:ph idx="1"/>
          </p:nvPr>
        </p:nvSpPr>
        <p:spPr>
          <a:xfrm>
            <a:off x="720000" y="1297460"/>
            <a:ext cx="10728325" cy="4471516"/>
          </a:xfrm>
        </p:spPr>
        <p:txBody>
          <a:bodyPr/>
          <a:lstStyle/>
          <a:p>
            <a:pPr marL="0" indent="0" algn="ctr">
              <a:buNone/>
            </a:pPr>
            <a:r>
              <a:rPr lang="ar-AE" sz="2400" dirty="0"/>
              <a:t> وتحته سبعون ألف ملك، تحت كل ملك سبعون ألف ملك، فقال: يا جبرئيل من هذا معك؟ فقال: محمد، قال: وقد بعث؟ قال: نعم، ففتح الباب فسلمت عليه وسلم علي، واستغفرت له واستغفر لي،</a:t>
            </a:r>
            <a:endParaRPr lang="en-US" sz="2400" dirty="0"/>
          </a:p>
          <a:p>
            <a:pPr marL="0" indent="0" algn="ctr">
              <a:buNone/>
            </a:pPr>
            <a:r>
              <a:rPr lang="en-CA" dirty="0"/>
              <a:t>"Under the supervision of </a:t>
            </a:r>
            <a:r>
              <a:rPr lang="en-CA" dirty="0" err="1"/>
              <a:t>Isma'il</a:t>
            </a:r>
            <a:r>
              <a:rPr lang="en-CA" dirty="0"/>
              <a:t> was seventy thousand angels and under the supervision of each of these (seventy thousand) angels were another seventy thousand angels. He (</a:t>
            </a:r>
            <a:r>
              <a:rPr lang="en-CA" dirty="0" err="1"/>
              <a:t>Isma'il</a:t>
            </a:r>
            <a:r>
              <a:rPr lang="en-CA" dirty="0"/>
              <a:t>) asked Gabriel, "Who is this person with you?" The answer was given that: "He is Muhammad" who has been raised up with The Message. That Angel opened the door and we entered into the heavens. I greeted him and prayed for his forgiveness. He too greeted me and prayed for my forgiveness.”</a:t>
            </a:r>
            <a:endParaRPr lang="en-US" dirty="0"/>
          </a:p>
        </p:txBody>
      </p:sp>
    </p:spTree>
    <p:extLst>
      <p:ext uri="{BB962C8B-B14F-4D97-AF65-F5344CB8AC3E}">
        <p14:creationId xmlns:p14="http://schemas.microsoft.com/office/powerpoint/2010/main" val="1453148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D86B8-4C20-4F4B-9C22-61E8E1232235}"/>
              </a:ext>
            </a:extLst>
          </p:cNvPr>
          <p:cNvSpPr>
            <a:spLocks noGrp="1"/>
          </p:cNvSpPr>
          <p:nvPr>
            <p:ph type="title"/>
          </p:nvPr>
        </p:nvSpPr>
        <p:spPr>
          <a:xfrm>
            <a:off x="720000" y="619200"/>
            <a:ext cx="10728322" cy="678259"/>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CF60AE9B-DAB1-9342-9B16-F81408F2CA90}"/>
              </a:ext>
            </a:extLst>
          </p:cNvPr>
          <p:cNvSpPr>
            <a:spLocks noGrp="1"/>
          </p:cNvSpPr>
          <p:nvPr>
            <p:ph idx="1"/>
          </p:nvPr>
        </p:nvSpPr>
        <p:spPr>
          <a:xfrm>
            <a:off x="720000" y="1297460"/>
            <a:ext cx="10728325" cy="4471516"/>
          </a:xfrm>
        </p:spPr>
        <p:txBody>
          <a:bodyPr/>
          <a:lstStyle/>
          <a:p>
            <a:pPr marL="0" indent="0" algn="ctr">
              <a:buNone/>
            </a:pPr>
            <a:r>
              <a:rPr lang="ar-AE" sz="2400" dirty="0"/>
              <a:t>وقال: مرحبا بالأخ الصالح، والنبي الصالح، وتلقتني الملائكة حتى دخلت السماء الدنيا، فما لقيني ملك إلا ضاحكا مستبشرا حتى لقيني ملك من الملائكة لم أر أعظم خلقا منه، كريه المنظر، ظاهر الغضب</a:t>
            </a:r>
            <a:endParaRPr lang="en-US" sz="2400" dirty="0"/>
          </a:p>
          <a:p>
            <a:pPr marL="0" indent="0" algn="ctr">
              <a:buNone/>
            </a:pPr>
            <a:r>
              <a:rPr lang="en-CA" sz="2400" dirty="0"/>
              <a:t>He said, `Welcome O' Brother and O' Great Prophet.' At that time a group of Angels greeted me. All of them were smiling and were cheerful until I encountered an angel whom I have never seen any creation creator than him. His appearance was unpleasant, and wrath was evident on him.</a:t>
            </a:r>
            <a:endParaRPr lang="en-US" sz="2400" dirty="0"/>
          </a:p>
        </p:txBody>
      </p:sp>
    </p:spTree>
    <p:extLst>
      <p:ext uri="{BB962C8B-B14F-4D97-AF65-F5344CB8AC3E}">
        <p14:creationId xmlns:p14="http://schemas.microsoft.com/office/powerpoint/2010/main" val="118501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17DB4-8D88-9448-9177-4164004801EE}"/>
              </a:ext>
            </a:extLst>
          </p:cNvPr>
          <p:cNvSpPr>
            <a:spLocks noGrp="1"/>
          </p:cNvSpPr>
          <p:nvPr>
            <p:ph type="title"/>
          </p:nvPr>
        </p:nvSpPr>
        <p:spPr>
          <a:xfrm>
            <a:off x="720000" y="619200"/>
            <a:ext cx="10728322" cy="641189"/>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362D9710-14AA-1747-AE1C-CD8ACF24B988}"/>
              </a:ext>
            </a:extLst>
          </p:cNvPr>
          <p:cNvSpPr>
            <a:spLocks noGrp="1"/>
          </p:cNvSpPr>
          <p:nvPr>
            <p:ph idx="1"/>
          </p:nvPr>
        </p:nvSpPr>
        <p:spPr>
          <a:xfrm>
            <a:off x="720000" y="1260390"/>
            <a:ext cx="10728325" cy="4508586"/>
          </a:xfrm>
        </p:spPr>
        <p:txBody>
          <a:bodyPr/>
          <a:lstStyle/>
          <a:p>
            <a:pPr marL="0" indent="0" algn="ctr">
              <a:buNone/>
            </a:pPr>
            <a:r>
              <a:rPr lang="ar-AE" sz="2400" dirty="0"/>
              <a:t>فقلت: من هذا يا جبرئيل؟ فإني قد فزعت منه فقال: يجوز أن تفزع منه، وكلنا نفزع منه، إن هذا مالك خازن النار، لم يضحك قط، ولم يزل منذ ولاه الله جهنم يزداد كل يوم غضبا وغيظا على أعداء الله وأهل معصيته</a:t>
            </a:r>
            <a:endParaRPr lang="en-US" sz="2400" dirty="0"/>
          </a:p>
          <a:p>
            <a:pPr marL="0" indent="0" algn="ctr">
              <a:buNone/>
            </a:pPr>
            <a:r>
              <a:rPr lang="en-US" sz="2400" dirty="0"/>
              <a:t>“I said: Who is this O Gabriel? I felt frightened from him. ’You are permitted to be frightened form him and indeed all us fear him. This Malik, the keeper of Hellfire. </a:t>
            </a:r>
            <a:r>
              <a:rPr lang="en-CA" sz="2400" dirty="0"/>
              <a:t>Until now, he has never smiled. Every day, his anger towards the enemies of God and those who commit sins increases. It is through this Angel that Allah will punish the sinners.</a:t>
            </a:r>
            <a:endParaRPr lang="en-US" sz="2400" dirty="0"/>
          </a:p>
        </p:txBody>
      </p:sp>
    </p:spTree>
    <p:extLst>
      <p:ext uri="{BB962C8B-B14F-4D97-AF65-F5344CB8AC3E}">
        <p14:creationId xmlns:p14="http://schemas.microsoft.com/office/powerpoint/2010/main" val="320424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07764-9382-5B4E-AEBD-B5FE0054954B}"/>
              </a:ext>
            </a:extLst>
          </p:cNvPr>
          <p:cNvSpPr>
            <a:spLocks noGrp="1"/>
          </p:cNvSpPr>
          <p:nvPr>
            <p:ph type="title"/>
          </p:nvPr>
        </p:nvSpPr>
        <p:spPr>
          <a:xfrm>
            <a:off x="720000" y="619200"/>
            <a:ext cx="10728322" cy="665903"/>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662A00E8-C79A-6642-B5DC-E1BA8E2EA7A2}"/>
              </a:ext>
            </a:extLst>
          </p:cNvPr>
          <p:cNvSpPr>
            <a:spLocks noGrp="1"/>
          </p:cNvSpPr>
          <p:nvPr>
            <p:ph idx="1"/>
          </p:nvPr>
        </p:nvSpPr>
        <p:spPr>
          <a:xfrm>
            <a:off x="720000" y="1285102"/>
            <a:ext cx="10728325" cy="4483873"/>
          </a:xfrm>
        </p:spPr>
        <p:txBody>
          <a:bodyPr>
            <a:normAutofit/>
          </a:bodyPr>
          <a:lstStyle/>
          <a:p>
            <a:pPr marL="0" indent="0" algn="ctr">
              <a:buNone/>
            </a:pPr>
            <a:r>
              <a:rPr lang="ar-AE" sz="2400" dirty="0"/>
              <a:t>فينتقم الله به منهم ولو ضحك إلى أحد كان قبلك أو كان ضاحكا إلى أحد بعدك لضحك إليك، ولكنه لا يضحك، فسلمت عليه فرد السلام علي، وبشرني بالجنة</a:t>
            </a:r>
            <a:endParaRPr lang="en-US" sz="2400" dirty="0"/>
          </a:p>
          <a:p>
            <a:pPr marL="0" indent="0" algn="ctr">
              <a:buNone/>
            </a:pPr>
            <a:r>
              <a:rPr lang="en-CA" sz="2400" dirty="0"/>
              <a:t>If it was decreed that there should be a smile on his face, then because of you it would have been, but never has he smiled, nor will he ever ‑ neither before you nor after you.' I greeted him and he replied my greeting and he gave me the glad tidings of paradise.</a:t>
            </a:r>
            <a:br>
              <a:rPr lang="en-CA" sz="2400" dirty="0"/>
            </a:br>
            <a:r>
              <a:rPr lang="en-CA" sz="2400" dirty="0"/>
              <a:t> </a:t>
            </a:r>
            <a:endParaRPr lang="en-US" sz="2400" dirty="0"/>
          </a:p>
        </p:txBody>
      </p:sp>
    </p:spTree>
    <p:extLst>
      <p:ext uri="{BB962C8B-B14F-4D97-AF65-F5344CB8AC3E}">
        <p14:creationId xmlns:p14="http://schemas.microsoft.com/office/powerpoint/2010/main" val="12900864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46DA0-08ED-CA41-A04A-47C3F4A8096A}"/>
              </a:ext>
            </a:extLst>
          </p:cNvPr>
          <p:cNvSpPr>
            <a:spLocks noGrp="1"/>
          </p:cNvSpPr>
          <p:nvPr>
            <p:ph type="title"/>
          </p:nvPr>
        </p:nvSpPr>
        <p:spPr>
          <a:xfrm>
            <a:off x="720000" y="619200"/>
            <a:ext cx="10728322" cy="715330"/>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9612A81B-D2A4-694A-BA24-9D47A5D0BFD4}"/>
              </a:ext>
            </a:extLst>
          </p:cNvPr>
          <p:cNvSpPr>
            <a:spLocks noGrp="1"/>
          </p:cNvSpPr>
          <p:nvPr>
            <p:ph idx="1"/>
          </p:nvPr>
        </p:nvSpPr>
        <p:spPr>
          <a:xfrm>
            <a:off x="720000" y="1334530"/>
            <a:ext cx="10728325" cy="4434445"/>
          </a:xfrm>
        </p:spPr>
        <p:txBody>
          <a:bodyPr>
            <a:normAutofit/>
          </a:bodyPr>
          <a:lstStyle/>
          <a:p>
            <a:pPr marL="0" indent="0" algn="ctr">
              <a:buNone/>
            </a:pPr>
            <a:r>
              <a:rPr lang="ar-AE" sz="2400" dirty="0"/>
              <a:t>ألا تأمرني أن يريني النار؟ فقال له جبرئيل: يا مالك أر محمدا النار، فكشف عنها غطاءها وفتح بابا منها فخرج منها لهب ساطع في السماء، وفارت وارتفعت حتى ظننت لتتناولني مما رأيت، فقلت: يا جبرئيل قل له: فليرد عليها غطاءها فأمرها، فقال لها: ارجعي، فرجعت إلى مكانها الذي خرجت منه</a:t>
            </a:r>
            <a:endParaRPr lang="en-US" sz="2400" dirty="0"/>
          </a:p>
          <a:p>
            <a:pPr marL="0" indent="0" algn="ctr">
              <a:buNone/>
            </a:pPr>
            <a:r>
              <a:rPr lang="en-CA" dirty="0"/>
              <a:t>Do you give me permission to show (you) the fire of Hell?’ Gabriel replied, `Yes, show the Prophet the fire of hell.’ Malik lifted up the cover of the hellfire and opened the door. Flames from the fire shot up into the sky ‑ flames that were boiling and continuously shooting up. I thought that soon the flames would come close to me. I said, Gabriel, tell the Angel to cover up the fire.' He gave the command and the fire went back to its place and Malik closed the doors of hell.</a:t>
            </a:r>
            <a:endParaRPr lang="en-US" sz="2400" dirty="0"/>
          </a:p>
        </p:txBody>
      </p:sp>
    </p:spTree>
    <p:extLst>
      <p:ext uri="{BB962C8B-B14F-4D97-AF65-F5344CB8AC3E}">
        <p14:creationId xmlns:p14="http://schemas.microsoft.com/office/powerpoint/2010/main" val="3787438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514D8-C264-7445-9F2B-76C2C9668DC1}"/>
              </a:ext>
            </a:extLst>
          </p:cNvPr>
          <p:cNvSpPr>
            <a:spLocks noGrp="1"/>
          </p:cNvSpPr>
          <p:nvPr>
            <p:ph type="title"/>
          </p:nvPr>
        </p:nvSpPr>
        <p:spPr>
          <a:xfrm>
            <a:off x="720000" y="619200"/>
            <a:ext cx="10728322" cy="616476"/>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0470DB54-0FE6-EC4E-96C8-EE0C3A91145D}"/>
              </a:ext>
            </a:extLst>
          </p:cNvPr>
          <p:cNvSpPr>
            <a:spLocks noGrp="1"/>
          </p:cNvSpPr>
          <p:nvPr>
            <p:ph idx="1"/>
          </p:nvPr>
        </p:nvSpPr>
        <p:spPr>
          <a:xfrm>
            <a:off x="720000" y="1235676"/>
            <a:ext cx="10728325" cy="4533299"/>
          </a:xfrm>
        </p:spPr>
        <p:txBody>
          <a:bodyPr/>
          <a:lstStyle/>
          <a:p>
            <a:pPr marL="0" indent="0" algn="ctr">
              <a:buNone/>
            </a:pPr>
            <a:r>
              <a:rPr lang="ar-AE" sz="2400" dirty="0"/>
              <a:t>ثم مضيت؟ فرأيت رجلا آدما  جسيما فقلت: من هذا يا جبرئيل؟ فقال: هذا أبوك آدم، فإذا هو يعرض عليه ذريته، فيقول: روح طيب، وريح طيبة من جسد طيب</a:t>
            </a:r>
            <a:endParaRPr lang="en-US" sz="2400" dirty="0"/>
          </a:p>
          <a:p>
            <a:pPr marL="0" indent="0" algn="ctr">
              <a:buNone/>
            </a:pPr>
            <a:r>
              <a:rPr lang="en-CA" sz="2400" dirty="0"/>
              <a:t>"I continued along. On the way, we met a strong, muscular man. I asked, `Who is this person? Gabriel replied, `He is your father, Prophet Adam. Prophet Adam introduced his children to me and said, `A pleasing aroma is coming from your pure body.' I read the following Surah to him:</a:t>
            </a:r>
            <a:endParaRPr lang="en-US" sz="2400" dirty="0"/>
          </a:p>
        </p:txBody>
      </p:sp>
    </p:spTree>
    <p:extLst>
      <p:ext uri="{BB962C8B-B14F-4D97-AF65-F5344CB8AC3E}">
        <p14:creationId xmlns:p14="http://schemas.microsoft.com/office/powerpoint/2010/main" val="1533658673"/>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1401</TotalTime>
  <Words>1877</Words>
  <Application>Microsoft Macintosh PowerPoint</Application>
  <PresentationFormat>Widescreen</PresentationFormat>
  <Paragraphs>53</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Avenir Next LT Pro</vt:lpstr>
      <vt:lpstr>Sagona Book</vt:lpstr>
      <vt:lpstr>The Hand Extrablack</vt:lpstr>
      <vt:lpstr>BlobVTI</vt:lpstr>
      <vt:lpstr>The Life of Prophet Muhammad</vt:lpstr>
      <vt:lpstr>The Ascension </vt:lpstr>
      <vt:lpstr>The Ascension</vt:lpstr>
      <vt:lpstr>The Ascension</vt:lpstr>
      <vt:lpstr>The Ascension</vt:lpstr>
      <vt:lpstr>The Ascension</vt:lpstr>
      <vt:lpstr>The Ascension</vt:lpstr>
      <vt:lpstr>The Ascension</vt:lpstr>
      <vt:lpstr>The Ascension</vt:lpstr>
      <vt:lpstr>The Ascension</vt:lpstr>
      <vt:lpstr>The Ascension</vt:lpstr>
      <vt:lpstr>The Ascension</vt:lpstr>
      <vt:lpstr>The Ascension</vt:lpstr>
      <vt:lpstr>The Ascension</vt:lpstr>
      <vt:lpstr>The Ascension</vt:lpstr>
      <vt:lpstr>The Ascension</vt:lpstr>
      <vt:lpstr>The Ascension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290</cp:revision>
  <dcterms:created xsi:type="dcterms:W3CDTF">2020-11-25T07:02:27Z</dcterms:created>
  <dcterms:modified xsi:type="dcterms:W3CDTF">2021-06-30T07:33:47Z</dcterms:modified>
</cp:coreProperties>
</file>